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2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408" autoAdjust="0"/>
  </p:normalViewPr>
  <p:slideViewPr>
    <p:cSldViewPr snapToGrid="0">
      <p:cViewPr varScale="1">
        <p:scale>
          <a:sx n="65" d="100"/>
          <a:sy n="65" d="100"/>
        </p:scale>
        <p:origin x="-96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A3A75-C0BE-441A-8347-62F96F193DD2}" type="datetimeFigureOut">
              <a:rPr lang="es-AR" smtClean="0"/>
              <a:pPr/>
              <a:t>03/11/2017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DEFCE-1469-4ABE-8564-62704AAE39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04374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03288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57406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00073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4032183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96119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27635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31956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865845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68975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51578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CF21B-FC07-450A-9F77-CECD70781A58}" type="datetimeFigureOut">
              <a:rPr lang="es-AR" smtClean="0"/>
              <a:pPr/>
              <a:t>03/11/2017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33B5C-BCC1-4878-833B-4C954A038823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94197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" y="285750"/>
            <a:ext cx="11596364" cy="6343650"/>
          </a:xfrm>
          <a:prstGeom prst="rect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</p:pic>
      <p:sp>
        <p:nvSpPr>
          <p:cNvPr id="59" name="58 CuadroTexto"/>
          <p:cNvSpPr txBox="1"/>
          <p:nvPr/>
        </p:nvSpPr>
        <p:spPr>
          <a:xfrm>
            <a:off x="4624602" y="6186948"/>
            <a:ext cx="4413901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On-treatment HDL-C difference (mg/</a:t>
            </a:r>
            <a:r>
              <a:rPr lang="en-US" sz="2000" b="1" dirty="0" err="1" smtClean="0"/>
              <a:t>dL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39576639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Consultorio</dc:creator>
  <cp:lastModifiedBy>walter</cp:lastModifiedBy>
  <cp:revision>13</cp:revision>
  <dcterms:created xsi:type="dcterms:W3CDTF">2017-11-01T18:32:30Z</dcterms:created>
  <dcterms:modified xsi:type="dcterms:W3CDTF">2017-11-03T22:07:24Z</dcterms:modified>
</cp:coreProperties>
</file>