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08" autoAdjust="0"/>
  </p:normalViewPr>
  <p:slideViewPr>
    <p:cSldViewPr snapToGrid="0">
      <p:cViewPr>
        <p:scale>
          <a:sx n="172" d="100"/>
          <a:sy n="172" d="100"/>
        </p:scale>
        <p:origin x="1524" y="30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A3A75-C0BE-441A-8347-62F96F193DD2}" type="datetimeFigureOut">
              <a:rPr lang="es-AR" smtClean="0"/>
              <a:pPr/>
              <a:t>06/11/2017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EFCE-1469-4ABE-8564-62704AAE39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DEFCE-1469-4ABE-8564-62704AAE39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0437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0328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740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0007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03218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96119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763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3195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86584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68975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157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F21B-FC07-450A-9F77-CECD70781A58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419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2950" y="3543300"/>
            <a:ext cx="64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</a:t>
            </a:r>
            <a:endParaRPr lang="en-U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969580" y="4390040"/>
            <a:ext cx="3359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Test for overall effect: p = 0.005</a:t>
            </a:r>
          </a:p>
          <a:p>
            <a:r>
              <a:rPr lang="en-US" sz="1600" dirty="0" smtClean="0"/>
              <a:t>Test for heterogeneity; p = 0,52, I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=0%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762000" y="5105400"/>
            <a:ext cx="1752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685800"/>
            <a:ext cx="11068050" cy="5257800"/>
          </a:xfrm>
          <a:prstGeom prst="rect">
            <a:avLst/>
          </a:prstGeom>
          <a:noFill/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17563" y="1552575"/>
            <a:ext cx="13509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Study name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817563" y="1744663"/>
            <a:ext cx="1041400" cy="1588"/>
          </a:xfrm>
          <a:prstGeom prst="line">
            <a:avLst/>
          </a:pr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95500" y="1552575"/>
            <a:ext cx="26416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Statistics for each study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343150" y="1744663"/>
            <a:ext cx="2146300" cy="1588"/>
          </a:xfrm>
          <a:prstGeom prst="line">
            <a:avLst/>
          </a:pr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983163" y="1552575"/>
            <a:ext cx="15303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Events / Total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5126038" y="1744663"/>
            <a:ext cx="1244600" cy="1588"/>
          </a:xfrm>
          <a:prstGeom prst="line">
            <a:avLst/>
          </a:pr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659688" y="1552575"/>
            <a:ext cx="24352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Odds ratio and 95% CI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7886700" y="1744663"/>
            <a:ext cx="1981200" cy="1588"/>
          </a:xfrm>
          <a:prstGeom prst="line">
            <a:avLst/>
          </a:pr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133600" y="1890713"/>
            <a:ext cx="6826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Odds 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663825" y="1890713"/>
            <a:ext cx="7556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Lower 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260725" y="1890713"/>
            <a:ext cx="7556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Upper 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0348913" y="1890713"/>
            <a:ext cx="9493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Relative 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212975" y="2084388"/>
            <a:ext cx="5238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ratio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798763" y="2084388"/>
            <a:ext cx="4857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limit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332601" y="2084388"/>
            <a:ext cx="4857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limit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852863" y="2084388"/>
            <a:ext cx="8540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p-Value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92145" y="2094899"/>
            <a:ext cx="102406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CETP </a:t>
            </a:r>
            <a:r>
              <a:rPr kumimoji="0" lang="es-AR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inhib</a:t>
            </a: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835650" y="2084388"/>
            <a:ext cx="8921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Placebo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10456863" y="2084388"/>
            <a:ext cx="733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weight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817563" y="2424113"/>
            <a:ext cx="10382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Illuminate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097088" y="242411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0.768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693988" y="242411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0.566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290888" y="242411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1.042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978275" y="242411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0.090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4651375" y="2424113"/>
            <a:ext cx="1012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76 / 4126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775325" y="2424113"/>
            <a:ext cx="1012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95 / 3983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10682288" y="2424113"/>
            <a:ext cx="37510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8.59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798513" y="2714625"/>
            <a:ext cx="11028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es-AR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al-Outcome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2097088" y="2714625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0.969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2693988" y="2714625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0.804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3290888" y="2714625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1.167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3978275" y="2714625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0.738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4591050" y="2714625"/>
            <a:ext cx="1133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228 / 6008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715000" y="2714625"/>
            <a:ext cx="1133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234 / 5981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10560050" y="2714625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23.06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817563" y="3005138"/>
            <a:ext cx="1133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Accelerate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2097088" y="3005138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0.814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2693988" y="3005138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0.649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290888" y="3005138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1.021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978275" y="3005138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0.075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4591050" y="3005138"/>
            <a:ext cx="1133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149 / 1911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5715000" y="3005138"/>
            <a:ext cx="1133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183 / 1945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10560050" y="3005138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15.60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17563" y="3295650"/>
            <a:ext cx="6011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Reveal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097088" y="3295650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0.875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2693988" y="3295650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0.774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290888" y="3295650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0.990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3978275" y="3295650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0.034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4591050" y="3295650"/>
            <a:ext cx="91050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507 / 9571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5715000" y="3295650"/>
            <a:ext cx="91050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574 / 9558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0560050" y="3295650"/>
            <a:ext cx="482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52.76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2097088" y="358616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0.880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2693988" y="358616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0.805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3290888" y="358616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0.963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978275" y="3586163"/>
            <a:ext cx="646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0.005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530725" y="3586163"/>
            <a:ext cx="12541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963 / 21603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5592763" y="3586163"/>
            <a:ext cx="13779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1086 / 21480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7112000" y="4022725"/>
            <a:ext cx="4000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8866188" y="2374900"/>
            <a:ext cx="6350" cy="143827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8767763" y="4022725"/>
            <a:ext cx="2190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10374313" y="2432050"/>
            <a:ext cx="7938" cy="143827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10334625" y="4022725"/>
            <a:ext cx="2190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593013" y="2509838"/>
            <a:ext cx="1360488" cy="63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8226425" y="2471738"/>
            <a:ext cx="92075" cy="7937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8386763" y="2800350"/>
            <a:ext cx="822325" cy="63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716963" y="2733675"/>
            <a:ext cx="160338" cy="138113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7902575" y="3090863"/>
            <a:ext cx="1004888" cy="63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8340725" y="3036888"/>
            <a:ext cx="127000" cy="11112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8320088" y="3381375"/>
            <a:ext cx="538163" cy="6350"/>
          </a:xfrm>
          <a:prstGeom prst="rect">
            <a:avLst/>
          </a:prstGeom>
          <a:solidFill>
            <a:srgbClr val="000000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8462963" y="3275013"/>
            <a:ext cx="250825" cy="21907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Freeform 77"/>
          <p:cNvSpPr>
            <a:spLocks/>
          </p:cNvSpPr>
          <p:nvPr/>
        </p:nvSpPr>
        <p:spPr bwMode="auto">
          <a:xfrm>
            <a:off x="8388350" y="3565525"/>
            <a:ext cx="403225" cy="231775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127" y="0"/>
              </a:cxn>
              <a:cxn ang="0">
                <a:pos x="254" y="73"/>
              </a:cxn>
              <a:cxn ang="0">
                <a:pos x="127" y="146"/>
              </a:cxn>
              <a:cxn ang="0">
                <a:pos x="0" y="73"/>
              </a:cxn>
            </a:cxnLst>
            <a:rect l="0" t="0" r="r" b="b"/>
            <a:pathLst>
              <a:path w="254" h="146">
                <a:moveTo>
                  <a:pt x="0" y="73"/>
                </a:moveTo>
                <a:lnTo>
                  <a:pt x="127" y="0"/>
                </a:lnTo>
                <a:lnTo>
                  <a:pt x="254" y="73"/>
                </a:lnTo>
                <a:lnTo>
                  <a:pt x="127" y="146"/>
                </a:lnTo>
                <a:lnTo>
                  <a:pt x="0" y="7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7543308" y="4455785"/>
            <a:ext cx="11546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Favours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CETP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inhibitors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9068293" y="4476806"/>
            <a:ext cx="641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Favours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lacebo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989013" y="5194300"/>
            <a:ext cx="1468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Meta Analysis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989013" y="1252538"/>
            <a:ext cx="10199688" cy="6350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989013" y="5097463"/>
            <a:ext cx="10199688" cy="6350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67"/>
          <p:cNvSpPr>
            <a:spLocks noChangeArrowheads="1"/>
          </p:cNvSpPr>
          <p:nvPr/>
        </p:nvSpPr>
        <p:spPr bwMode="auto">
          <a:xfrm>
            <a:off x="7231063" y="2432050"/>
            <a:ext cx="7938" cy="1438275"/>
          </a:xfrm>
          <a:prstGeom prst="rect">
            <a:avLst/>
          </a:prstGeom>
          <a:solidFill>
            <a:srgbClr val="000000"/>
          </a:solidFill>
          <a:ln w="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90 Rectángulo"/>
          <p:cNvSpPr/>
          <p:nvPr/>
        </p:nvSpPr>
        <p:spPr>
          <a:xfrm>
            <a:off x="819807" y="5150069"/>
            <a:ext cx="1555531" cy="525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8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116</Words>
  <Application>Microsoft Office PowerPoint</Application>
  <PresentationFormat>Personalizado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Consultorio</dc:creator>
  <cp:lastModifiedBy>walter</cp:lastModifiedBy>
  <cp:revision>15</cp:revision>
  <dcterms:created xsi:type="dcterms:W3CDTF">2017-11-01T18:32:30Z</dcterms:created>
  <dcterms:modified xsi:type="dcterms:W3CDTF">2017-11-06T15:43:03Z</dcterms:modified>
</cp:coreProperties>
</file>