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408" autoAdjust="0"/>
  </p:normalViewPr>
  <p:slideViewPr>
    <p:cSldViewPr snapToGrid="0">
      <p:cViewPr varScale="1">
        <p:scale>
          <a:sx n="65" d="100"/>
          <a:sy n="65" d="100"/>
        </p:scale>
        <p:origin x="-96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A3A75-C0BE-441A-8347-62F96F193DD2}" type="datetimeFigureOut">
              <a:rPr lang="es-AR" smtClean="0"/>
              <a:pPr/>
              <a:t>03/11/2017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DEFCE-1469-4ABE-8564-62704AAE39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04374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03288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57406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00073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403218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96119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27635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31956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86584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68975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51578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94197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000" y="400050"/>
            <a:ext cx="11096700" cy="6057900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28036547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Consultorio</dc:creator>
  <cp:lastModifiedBy>walter</cp:lastModifiedBy>
  <cp:revision>15</cp:revision>
  <dcterms:created xsi:type="dcterms:W3CDTF">2017-11-01T18:32:30Z</dcterms:created>
  <dcterms:modified xsi:type="dcterms:W3CDTF">2017-11-03T22:01:36Z</dcterms:modified>
</cp:coreProperties>
</file>